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Amatic SC" charset="-79"/>
      <p:regular r:id="rId15"/>
      <p:bold r:id="rId16"/>
    </p:embeddedFont>
    <p:embeddedFont>
      <p:font typeface="Source Code Pro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0182DF6-B8A0-4E15-92AE-8AB2B9B3BD04}">
  <a:tblStyle styleId="{40182DF6-B8A0-4E15-92AE-8AB2B9B3BD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2592" y="-12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52687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ee86281bd8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ee86281bd8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adb024e551_0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adb024e551_0_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adb024e551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adb024e551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db024e551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adb024e551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adb024e551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adb024e551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adb024e551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adb024e551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adb024e551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adb024e551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ee86281b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ee86281b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e86281b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e86281b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ee86281bd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ee86281bd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ee86281bd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ee86281bd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A64D79"/>
                </a:solidFill>
              </a:rPr>
              <a:t>Метод проектов в образовательной работе детского сада</a:t>
            </a:r>
            <a:endParaRPr b="1">
              <a:solidFill>
                <a:srgbClr val="A64D79"/>
              </a:solidFill>
            </a:endParaRPr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семинар-практикум для педагогов ДОУ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>
            <a:spLocks noGrp="1"/>
          </p:cNvSpPr>
          <p:nvPr>
            <p:ph type="title"/>
          </p:nvPr>
        </p:nvSpPr>
        <p:spPr>
          <a:xfrm>
            <a:off x="311700" y="269175"/>
            <a:ext cx="8520600" cy="70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ct val="26902"/>
              <a:buNone/>
            </a:pPr>
            <a:r>
              <a:rPr lang="ru" sz="3680">
                <a:solidFill>
                  <a:srgbClr val="C27BA0"/>
                </a:solidFill>
              </a:rPr>
              <a:t>Технология организации образовательного процесса</a:t>
            </a:r>
            <a:endParaRPr sz="3680">
              <a:solidFill>
                <a:srgbClr val="C27BA0"/>
              </a:solidFill>
            </a:endParaRPr>
          </a:p>
        </p:txBody>
      </p:sp>
      <p:sp>
        <p:nvSpPr>
          <p:cNvPr id="116" name="Google Shape;116;p22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8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Дневной цикл “План-дело-анализ”</a:t>
            </a:r>
            <a:endParaRPr b="1"/>
          </a:p>
          <a:p>
            <a:pPr marL="457200" lvl="0" indent="-342900" algn="just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утренний групповой сбор, на котором осуществляется выбор темы и планирование видов деятельности, </a:t>
            </a:r>
            <a:endParaRPr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индивидуальная или совместная деятельность в Центрах активности,</a:t>
            </a:r>
            <a:endParaRPr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итоговый сбор.</a:t>
            </a:r>
            <a:endParaRPr/>
          </a:p>
          <a:p>
            <a:pPr marL="45720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Общая длительность дневного цикла 1,5 - 2 часа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практическое задание</a:t>
            </a:r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для педагогов</a:t>
            </a:r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Составить план работы по проекту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Творческих успехов!</a:t>
            </a:r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A64D79"/>
                </a:solidFill>
                <a:latin typeface="Arial"/>
                <a:ea typeface="Arial"/>
                <a:cs typeface="Arial"/>
                <a:sym typeface="Arial"/>
              </a:rPr>
              <a:t>Цель - сопровождение ребенка в процессе образования и самообразования, развития и саморазвития, поддержка в приобретении и проявлении собственного стиля деятельности, основанная на признании уникальности его образа как ценности</a:t>
            </a:r>
            <a:endParaRPr sz="2400">
              <a:solidFill>
                <a:srgbClr val="A64D7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раскрывает индивидуальность ребенка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0FFD6"/>
            </a:gs>
            <a:gs pos="100000">
              <a:srgbClr val="07B690"/>
            </a:gs>
          </a:gsLst>
          <a:lin ang="5400012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480">
                <a:solidFill>
                  <a:srgbClr val="C27BA0"/>
                </a:solidFill>
              </a:rPr>
              <a:t>Метод проектов - новая ведущая педагогическая технология</a:t>
            </a:r>
            <a:endParaRPr sz="3480">
              <a:solidFill>
                <a:srgbClr val="C27BA0"/>
              </a:solidFill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Проект - отрезок жизни группы, в процессе которого и дети и взрослые совершают увлекательную поисково-познавательную творческую работу (а не участие детей под руководством взрослого в серии игр или занятий).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Дает возможность реализовать ребенку свои идеи!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Главная педзадача - предоставление детям возможности проявлять инициативу, наращивать способность к осознанному ответственному выбору, самореализации в выбранной деятельности и на этой основе приобретать и проявлять ключевые компетентности.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0FFD6"/>
            </a:gs>
            <a:gs pos="100000">
              <a:srgbClr val="07B690"/>
            </a:gs>
          </a:gsLst>
          <a:lin ang="5400012" scaled="0"/>
        </a:gra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C27BA0"/>
                </a:solidFill>
              </a:rPr>
              <a:t>Основные формы педагогических действий</a:t>
            </a:r>
            <a:endParaRPr>
              <a:solidFill>
                <a:srgbClr val="C27BA0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моделирование РППС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демонстрация конструктивных моделей поведения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обучение в процессе совместной деятельности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наблюдение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педагогическая поддержка самостоятельной деятельности детей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C27BA0"/>
                </a:solidFill>
              </a:rPr>
              <a:t>Основные компоненты метода проектов</a:t>
            </a:r>
            <a:endParaRPr>
              <a:solidFill>
                <a:srgbClr val="C27BA0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Обязательное обсуждение будущей темы вместе с детьми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Уточнение того, что дети знают - хотят узнать - предполагают сделать, для того чтобы узнать. Обязательное ведение записей высказываний детей печатными буквами.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Совместное планирование взрослыми и детьми содержания и действий по проекту, ведение записей идей детей с указанием имен.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Подготовка и постоянное пополнение взрослыми предметно-развивающей среды (ресурсное обеспечение проекта. Ежедневная презентация ресурсов.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Внимательное отношение к ежедневным результатам работы по проекту и всемерное использование “продукции” для обеспечения активных действий следующего дня.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Внимательное отношение к тем детям, которые включились в проект позже других.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Взрослым нужно учится доверять детям и не вмешиваться в их действия, когда это не угрожает их жизни и здоровью, не наносит ущерба имуществу.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/>
              <a:t>Ребенок имеет право не включатся в общий проект.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C27BA0"/>
                </a:solidFill>
              </a:rPr>
              <a:t>модель трех вопросов</a:t>
            </a:r>
            <a:endParaRPr>
              <a:solidFill>
                <a:srgbClr val="C27BA0"/>
              </a:solidFill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003975"/>
            <a:ext cx="8520600" cy="40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88" name="Google Shape;88;p18"/>
          <p:cNvGraphicFramePr/>
          <p:nvPr/>
        </p:nvGraphicFramePr>
        <p:xfrm>
          <a:off x="814275" y="1003975"/>
          <a:ext cx="7239000" cy="3261210"/>
        </p:xfrm>
        <a:graphic>
          <a:graphicData uri="http://schemas.openxmlformats.org/drawingml/2006/table">
            <a:tbl>
              <a:tblPr>
                <a:noFill/>
                <a:tableStyleId>{40182DF6-B8A0-4E15-92AE-8AB2B9B3BD04}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Дети знают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Дети хотят узнать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Что можно сделать, чтобы узнать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Муравьи - это насекомые (Лиза)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Куда они все время идут (Лиза)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Посмотреть (Лиза)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Они очень маленькие (Варя)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Как построили свой муравейник (Олег)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Узнать у взрослых (Варя)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Бывают даже дома (Олег)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С кем они дружат (Варя)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Посмотреть в книжке или спросить у тех, кто знает (Олег)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Живут в муравейнике (Ася)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89" name="Google Shape;89;p18"/>
          <p:cNvSpPr/>
          <p:nvPr/>
        </p:nvSpPr>
        <p:spPr>
          <a:xfrm>
            <a:off x="2513175" y="4345975"/>
            <a:ext cx="3841200" cy="698400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Source Code Pro"/>
                <a:ea typeface="Source Code Pro"/>
                <a:cs typeface="Source Code Pro"/>
                <a:sym typeface="Source Code Pro"/>
              </a:rPr>
              <a:t>Как увидеть проект в группе?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22010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680">
                <a:solidFill>
                  <a:srgbClr val="C27BA0"/>
                </a:solidFill>
              </a:rPr>
              <a:t>План работы, выработанный совместно детьми и взрослыми</a:t>
            </a:r>
            <a:endParaRPr sz="3680">
              <a:solidFill>
                <a:srgbClr val="C27BA0"/>
              </a:solidFill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8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Как ув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 rotWithShape="1">
          <a:blip r:embed="rId3">
            <a:alphaModFix/>
          </a:blip>
          <a:srcRect t="13265" b="28062"/>
          <a:stretch/>
        </p:blipFill>
        <p:spPr>
          <a:xfrm>
            <a:off x="4086744" y="1021100"/>
            <a:ext cx="4745556" cy="38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/>
          <p:nvPr/>
        </p:nvSpPr>
        <p:spPr>
          <a:xfrm>
            <a:off x="683875" y="1753300"/>
            <a:ext cx="2109900" cy="19935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Source Code Pro"/>
                <a:ea typeface="Source Code Pro"/>
                <a:cs typeface="Source Code Pro"/>
                <a:sym typeface="Source Code Pro"/>
              </a:rPr>
              <a:t>Как увидеть проект в группе?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311700" y="22010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680">
                <a:solidFill>
                  <a:srgbClr val="C27BA0"/>
                </a:solidFill>
              </a:rPr>
              <a:t>“Продукция”, отражающая действия детей</a:t>
            </a:r>
            <a:endParaRPr sz="3680">
              <a:solidFill>
                <a:srgbClr val="C27BA0"/>
              </a:solidFill>
            </a:endParaRPr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8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надписи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картинки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фотографии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рисунки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схемы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поделки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книжки-самоделки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и пр.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6423925" y="1134925"/>
            <a:ext cx="2109900" cy="19935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Source Code Pro"/>
                <a:ea typeface="Source Code Pro"/>
                <a:cs typeface="Source Code Pro"/>
                <a:sym typeface="Source Code Pro"/>
              </a:rPr>
              <a:t>Как увидеть проект в группе?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311700" y="269175"/>
            <a:ext cx="8520600" cy="70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ct val="26902"/>
              <a:buNone/>
            </a:pPr>
            <a:r>
              <a:rPr lang="ru" sz="3680">
                <a:solidFill>
                  <a:srgbClr val="C27BA0"/>
                </a:solidFill>
              </a:rPr>
              <a:t>Технология организации образовательного процесса</a:t>
            </a:r>
            <a:endParaRPr sz="3680">
              <a:solidFill>
                <a:srgbClr val="C27BA0"/>
              </a:solidFill>
            </a:endParaRPr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8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Технология работы с детьми основывается на: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i="1"/>
              <a:t>выявлении субъектного опыта ребенка;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i="1"/>
              <a:t>предоставлении права выбора в условиях разнообразия возможностей;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i="1"/>
              <a:t>самостоятельности детей.</a:t>
            </a:r>
            <a:endParaRPr i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Создать необходимые условия, наблюдать за детьми, при необходимости помочь им организовать деятельность, определить какая помощь нужна каждому ребенку для того, чтобы он продвинулся в своем развитии!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523</Words>
  <Application>Microsoft Office PowerPoint</Application>
  <PresentationFormat>Экран (16:9)</PresentationFormat>
  <Paragraphs>67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Amatic SC</vt:lpstr>
      <vt:lpstr>Source Code Pro</vt:lpstr>
      <vt:lpstr>Beach Day</vt:lpstr>
      <vt:lpstr>Метод проектов в образовательной работе детского сада</vt:lpstr>
      <vt:lpstr>Цель - сопровождение ребенка в процессе образования и самообразования, развития и саморазвития, поддержка в приобретении и проявлении собственного стиля деятельности, основанная на признании уникальности его образа как ценности</vt:lpstr>
      <vt:lpstr>Метод проектов - новая ведущая педагогическая технология</vt:lpstr>
      <vt:lpstr>Основные формы педагогических действий</vt:lpstr>
      <vt:lpstr>Основные компоненты метода проектов</vt:lpstr>
      <vt:lpstr>модель трех вопросов</vt:lpstr>
      <vt:lpstr>План работы, выработанный совместно детьми и взрослыми</vt:lpstr>
      <vt:lpstr>“Продукция”, отражающая действия детей</vt:lpstr>
      <vt:lpstr>Технология организации образовательного процесса</vt:lpstr>
      <vt:lpstr>Технология организации образовательного процесса</vt:lpstr>
      <vt:lpstr>практическое задание</vt:lpstr>
      <vt:lpstr>Творческих успехов!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проектов в образовательной работе детского сада</dc:title>
  <cp:lastModifiedBy>Пользователь Windows</cp:lastModifiedBy>
  <cp:revision>1</cp:revision>
  <dcterms:modified xsi:type="dcterms:W3CDTF">2024-01-12T12:48:50Z</dcterms:modified>
</cp:coreProperties>
</file>