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3" r:id="rId7"/>
    <p:sldId id="262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6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7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49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5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32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5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1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2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01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3A27E-EC06-40B2-BDBA-10EA6F95675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953ED-D515-48FD-A2B6-D108C649C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79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0015" y="2260121"/>
            <a:ext cx="543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Основы семейного бюджета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5056" y="2844896"/>
            <a:ext cx="2794959" cy="16735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Финансовая </a:t>
            </a:r>
            <a:r>
              <a:rPr lang="ru-RU" b="1" dirty="0" smtClean="0">
                <a:solidFill>
                  <a:srgbClr val="002060"/>
                </a:solidFill>
              </a:rPr>
              <a:t>грамотность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950895" y="2008133"/>
            <a:ext cx="2794959" cy="16735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Развитие критического </a:t>
            </a:r>
            <a:r>
              <a:rPr lang="ru-RU" b="1" dirty="0" smtClean="0">
                <a:solidFill>
                  <a:srgbClr val="002060"/>
                </a:solidFill>
              </a:rPr>
              <a:t>мышления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718883" y="4290542"/>
            <a:ext cx="2794959" cy="16735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Социальные навыки</a:t>
            </a:r>
            <a:r>
              <a:rPr lang="ru-RU" dirty="0"/>
              <a:t>: </a:t>
            </a:r>
          </a:p>
        </p:txBody>
      </p:sp>
      <p:sp>
        <p:nvSpPr>
          <p:cNvPr id="9" name="Овал 8"/>
          <p:cNvSpPr/>
          <p:nvPr/>
        </p:nvSpPr>
        <p:spPr>
          <a:xfrm>
            <a:off x="5139809" y="4936236"/>
            <a:ext cx="2794959" cy="16735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Реализация междисциплинарного </a:t>
            </a:r>
            <a:r>
              <a:rPr lang="ru-RU" b="1" dirty="0" smtClean="0">
                <a:solidFill>
                  <a:srgbClr val="002060"/>
                </a:solidFill>
              </a:rPr>
              <a:t>подхода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60735" y="4697625"/>
            <a:ext cx="2794959" cy="16735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Подготовка к взрослой </a:t>
            </a:r>
            <a:r>
              <a:rPr lang="ru-RU" b="1" dirty="0" smtClean="0">
                <a:solidFill>
                  <a:srgbClr val="002060"/>
                </a:solidFill>
              </a:rPr>
              <a:t>жизни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909907" y="189915"/>
            <a:ext cx="2794959" cy="16735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Формирование </a:t>
            </a:r>
            <a:r>
              <a:rPr lang="ru-RU" b="1" dirty="0" smtClean="0">
                <a:solidFill>
                  <a:srgbClr val="002060"/>
                </a:solidFill>
              </a:rPr>
              <a:t>ценностей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749" r="7516" b="1629"/>
          <a:stretch/>
        </p:blipFill>
        <p:spPr>
          <a:xfrm>
            <a:off x="1838217" y="168781"/>
            <a:ext cx="2239994" cy="2091340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3343701" y="3057099"/>
            <a:ext cx="2169995" cy="4094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329716" y="1476345"/>
            <a:ext cx="1392072" cy="75886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007748" y="2947916"/>
            <a:ext cx="2711135" cy="10918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209731" y="3186486"/>
            <a:ext cx="2364926" cy="133193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745708" y="3211394"/>
            <a:ext cx="693086" cy="14862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256177" y="3002507"/>
            <a:ext cx="1401745" cy="16453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307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7" y="656307"/>
            <a:ext cx="10672996" cy="5614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0672" y="2691442"/>
            <a:ext cx="703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Спасибо за внимание</a:t>
            </a:r>
            <a:endParaRPr lang="ru-RU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83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4249475" y="2238233"/>
            <a:ext cx="3871326" cy="120878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МЕТОДЫ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Ромб 2"/>
          <p:cNvSpPr/>
          <p:nvPr/>
        </p:nvSpPr>
        <p:spPr>
          <a:xfrm>
            <a:off x="821804" y="405441"/>
            <a:ext cx="3204286" cy="2018581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Игровые </a:t>
            </a:r>
            <a:r>
              <a:rPr lang="ru-RU" sz="2800" b="1" dirty="0">
                <a:solidFill>
                  <a:srgbClr val="FFFF00"/>
                </a:solidFill>
              </a:rPr>
              <a:t>занятия</a:t>
            </a:r>
          </a:p>
        </p:txBody>
      </p:sp>
      <p:sp>
        <p:nvSpPr>
          <p:cNvPr id="5" name="Ромб 4"/>
          <p:cNvSpPr/>
          <p:nvPr/>
        </p:nvSpPr>
        <p:spPr>
          <a:xfrm>
            <a:off x="9103742" y="2665559"/>
            <a:ext cx="3088258" cy="2018581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Проектная деятельность</a:t>
            </a:r>
          </a:p>
        </p:txBody>
      </p:sp>
      <p:sp>
        <p:nvSpPr>
          <p:cNvPr id="6" name="Ромб 5"/>
          <p:cNvSpPr/>
          <p:nvPr/>
        </p:nvSpPr>
        <p:spPr>
          <a:xfrm>
            <a:off x="2247611" y="4684140"/>
            <a:ext cx="3615627" cy="2018581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Обсуждение и диалоги</a:t>
            </a:r>
          </a:p>
        </p:txBody>
      </p:sp>
      <p:sp>
        <p:nvSpPr>
          <p:cNvPr id="7" name="Ромб 6"/>
          <p:cNvSpPr/>
          <p:nvPr/>
        </p:nvSpPr>
        <p:spPr>
          <a:xfrm>
            <a:off x="471577" y="2820837"/>
            <a:ext cx="2967659" cy="1996823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Творческие задания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8" name="Ромб 7"/>
          <p:cNvSpPr/>
          <p:nvPr/>
        </p:nvSpPr>
        <p:spPr>
          <a:xfrm>
            <a:off x="7766648" y="265982"/>
            <a:ext cx="3793006" cy="1972251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000" b="1" dirty="0">
                <a:solidFill>
                  <a:srgbClr val="FFFF00"/>
                </a:solidFill>
              </a:rPr>
              <a:t>Использование мультимедиа</a:t>
            </a:r>
          </a:p>
        </p:txBody>
      </p:sp>
      <p:sp>
        <p:nvSpPr>
          <p:cNvPr id="9" name="Ромб 8"/>
          <p:cNvSpPr/>
          <p:nvPr/>
        </p:nvSpPr>
        <p:spPr>
          <a:xfrm>
            <a:off x="6709589" y="4684140"/>
            <a:ext cx="4331105" cy="2018581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Математические игры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7347516" y="1706375"/>
            <a:ext cx="875903" cy="3002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8174320" y="2983515"/>
            <a:ext cx="875903" cy="3002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422108">
            <a:off x="6810233" y="4048206"/>
            <a:ext cx="809720" cy="2235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3811523" y="1818224"/>
            <a:ext cx="875903" cy="3002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3179522" y="3131202"/>
            <a:ext cx="875903" cy="3002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8106565">
            <a:off x="4636460" y="4055237"/>
            <a:ext cx="875903" cy="3002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60" y="4817660"/>
            <a:ext cx="2761763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66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7796" y="1196197"/>
            <a:ext cx="5842962" cy="4382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5455" y="3790503"/>
            <a:ext cx="2755916" cy="2280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2974" y="837874"/>
            <a:ext cx="3040878" cy="2280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0" y="1649523"/>
            <a:ext cx="3583621" cy="4199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4" y="403534"/>
            <a:ext cx="592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Игровые занятия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2" y="1350784"/>
            <a:ext cx="5542945" cy="5052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802" y="120770"/>
            <a:ext cx="7194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</a:rPr>
              <a:t>Творческие задания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2981" y="923501"/>
            <a:ext cx="5951743" cy="50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4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99" y="1366570"/>
            <a:ext cx="5549663" cy="4645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9723" y="1366569"/>
            <a:ext cx="5549665" cy="4645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501" y="224287"/>
            <a:ext cx="872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Обсуждения и диалоги</a:t>
            </a:r>
            <a:endParaRPr lang="ru-RU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4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0906" y="4032728"/>
            <a:ext cx="2952351" cy="2214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1334" y="4039592"/>
            <a:ext cx="3007264" cy="2255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5612" y="833025"/>
            <a:ext cx="2915543" cy="2186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8247" y="833025"/>
            <a:ext cx="2915543" cy="2186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595" y="1759892"/>
            <a:ext cx="5194713" cy="3896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1005" y="3971898"/>
            <a:ext cx="3044945" cy="2353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901" y="141556"/>
            <a:ext cx="6773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</a:rPr>
              <a:t>Мат</a:t>
            </a:r>
            <a:r>
              <a:rPr lang="ru-RU" sz="4000" b="1" dirty="0" smtClean="0">
                <a:solidFill>
                  <a:srgbClr val="00B050"/>
                </a:solidFill>
              </a:rPr>
              <a:t>ематические игры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98" y="648250"/>
            <a:ext cx="2063772" cy="29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8"/>
          <a:stretch/>
        </p:blipFill>
        <p:spPr>
          <a:xfrm>
            <a:off x="3858533" y="1086402"/>
            <a:ext cx="3169529" cy="1861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3702" y="3748796"/>
            <a:ext cx="3220528" cy="2122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9164" y="3681632"/>
            <a:ext cx="3220528" cy="2415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9146" y="1308671"/>
            <a:ext cx="5254388" cy="3940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472" y="354842"/>
            <a:ext cx="532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Проектная деятельность 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9" y="1001173"/>
            <a:ext cx="2794959" cy="1863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667" y="3567343"/>
            <a:ext cx="3260304" cy="24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2"/>
          <a:stretch/>
        </p:blipFill>
        <p:spPr>
          <a:xfrm rot="5400000">
            <a:off x="134876" y="1262601"/>
            <a:ext cx="5279367" cy="4859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8196" y="2293339"/>
            <a:ext cx="5288233" cy="2788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281" y="2094124"/>
            <a:ext cx="5288232" cy="3187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056" y="107070"/>
            <a:ext cx="681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Использование мультимедиа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2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7297" y="1061708"/>
            <a:ext cx="6220123" cy="46650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1626" y="284192"/>
            <a:ext cx="651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К</a:t>
            </a:r>
            <a:r>
              <a:rPr lang="ru-RU" sz="2800" b="1" dirty="0" smtClean="0">
                <a:solidFill>
                  <a:srgbClr val="00B050"/>
                </a:solidFill>
              </a:rPr>
              <a:t>опеечка </a:t>
            </a:r>
            <a:r>
              <a:rPr lang="ru-RU" sz="2800" b="1" dirty="0">
                <a:solidFill>
                  <a:srgbClr val="00B050"/>
                </a:solidFill>
              </a:rPr>
              <a:t>к копеечке — рубль </a:t>
            </a:r>
            <a:r>
              <a:rPr lang="ru-RU" sz="2800" b="1" dirty="0" smtClean="0">
                <a:solidFill>
                  <a:srgbClr val="00B050"/>
                </a:solidFill>
              </a:rPr>
              <a:t>набегает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07" y="1678972"/>
            <a:ext cx="3304060" cy="5082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58" y="1741665"/>
            <a:ext cx="23812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63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58</Words>
  <Application>Microsoft Office PowerPoint</Application>
  <PresentationFormat>Широкоэкранный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kseniagalkina@mail.ru</dc:creator>
  <cp:lastModifiedBy>kseniagalkina@mail.ru</cp:lastModifiedBy>
  <cp:revision>17</cp:revision>
  <dcterms:created xsi:type="dcterms:W3CDTF">2025-03-13T09:02:54Z</dcterms:created>
  <dcterms:modified xsi:type="dcterms:W3CDTF">2025-03-14T09:28:59Z</dcterms:modified>
</cp:coreProperties>
</file>