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71" autoAdjust="0"/>
  </p:normalViewPr>
  <p:slideViewPr>
    <p:cSldViewPr>
      <p:cViewPr varScale="1">
        <p:scale>
          <a:sx n="54" d="100"/>
          <a:sy n="54" d="100"/>
        </p:scale>
        <p:origin x="84" y="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26" y="0"/>
            <a:ext cx="9144000" cy="6875403"/>
          </a:xfrm>
          <a:prstGeom prst="rect">
            <a:avLst/>
          </a:prstGeom>
          <a:pattFill prst="sphere">
            <a:fgClr>
              <a:srgbClr val="FF0000"/>
            </a:fgClr>
            <a:bgClr>
              <a:schemeClr val="bg1"/>
            </a:bgClr>
          </a:pattFill>
          <a:ln>
            <a:gradFill>
              <a:gsLst>
                <a:gs pos="75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3" name="Прямоугольник 2"/>
          <p:cNvSpPr/>
          <p:nvPr/>
        </p:nvSpPr>
        <p:spPr>
          <a:xfrm>
            <a:off x="281571" y="40456"/>
            <a:ext cx="8334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МАДОУ детский сад № 46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Логические </a:t>
            </a:r>
            <a:r>
              <a:rPr lang="ru-RU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локи </a:t>
            </a:r>
            <a:r>
              <a:rPr lang="ru-RU" sz="4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Дьёнеша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К\Desktop\hello_html_m6dc1d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10" y="2005451"/>
            <a:ext cx="2801501" cy="2084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75" y="1761735"/>
            <a:ext cx="3429000" cy="2571750"/>
          </a:xfrm>
          <a:prstGeom prst="rect">
            <a:avLst/>
          </a:prstGeom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8624" y="1805143"/>
            <a:ext cx="3423938" cy="2489996"/>
          </a:xfrm>
          <a:prstGeom prst="rect">
            <a:avLst/>
          </a:prstGeom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029866" y="4628665"/>
            <a:ext cx="35477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Воспитатель 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Карпова Наталия Леонидовна</a:t>
            </a:r>
            <a:endParaRPr lang="ru-RU" sz="2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381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4345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первого знакомства с карточками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используются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следующие упражнения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выбрать все фигуры, соответствующие данному знаку ( разложить по коробкам со значками)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“Какой фигуры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хватает” Квадрат разделите на 9 частей. В 8 из них определенные значки. ребенок должен понять и объяснить, какой фигуры не хватает. В квадрате может быть указан один или два признака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фигурки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Загадки” Для этой игры понадобятся карточки-загадки, на которых нарисованы 2 свойства фигуры. В пустое окошко ребенок должен положить подходящую фигуру.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“Волшебный кубик” На грани кубика наклейте символы-знаки. Ребенок бросает кубик и выбирает соответствующие фигуры. Если кубиков 2,3,4 можно усложнять игру и выбирать фигуры с опорой на 2,3,4 свойства.</a:t>
            </a:r>
          </a:p>
        </p:txBody>
      </p:sp>
      <p:pic>
        <p:nvPicPr>
          <p:cNvPr id="9218" name="Picture 2" descr="https://cf.ppt-online.org/files/slide/d/dvDiEXCONshMIB2nQa4wHeFurfAPmJxk5TLqyV/slide-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67664"/>
            <a:ext cx="3384376" cy="242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1100" y="3906044"/>
            <a:ext cx="239424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58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900igr.net/up/datas/239368/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0" y="908720"/>
            <a:ext cx="2790913" cy="218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260649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Объединение множеств: 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6446" y="1060649"/>
            <a:ext cx="2706686" cy="20300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6869" y="1692619"/>
            <a:ext cx="4221088" cy="3165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961" y="3683460"/>
            <a:ext cx="3263462" cy="2447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3321" y="4025699"/>
            <a:ext cx="2852934" cy="21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58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7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помощь педагогу выпущены альбомы со схемами и заданиями по возрастам</a:t>
            </a:r>
          </a:p>
        </p:txBody>
      </p:sp>
      <p:pic>
        <p:nvPicPr>
          <p:cNvPr id="11268" name="Picture 4" descr="http://corvet-igra.ru/wp-content/uploads/2018/03/bloki-denesha-nab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04" y="4078886"/>
            <a:ext cx="24117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1301739"/>
            <a:ext cx="3589547" cy="24750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00" y="4217331"/>
            <a:ext cx="2176567" cy="1883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0" y="1301739"/>
            <a:ext cx="3553270" cy="25115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4" y="3951419"/>
            <a:ext cx="3220232" cy="241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6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логическими блоками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поможет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хорошо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усвоить 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программный материал детского сада,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подготовит детей к изучению 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математики, геометрии и информатики 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ds04.infourok.ru/uploads/ex/0123/00111822-41a59bb7/hello_html_m6dc1d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0768"/>
            <a:ext cx="2088232" cy="220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0223" y="1292385"/>
            <a:ext cx="2204953" cy="2301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7096" y="1156521"/>
            <a:ext cx="2185631" cy="2592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946" y="3983639"/>
            <a:ext cx="2852936" cy="2463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3443" y="4079227"/>
            <a:ext cx="2852936" cy="2322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1116" y="3921519"/>
            <a:ext cx="2902632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12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6606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Автор игрового подхода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развитию детей, идея которого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заключается в освоении детьми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математики посредством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увлекательных логических игр.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Дьёнеш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(1916—2014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—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венгерский математик, психолог и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педагог, профессор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Шербрукского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университета. </a:t>
            </a:r>
          </a:p>
        </p:txBody>
      </p:sp>
      <p:pic>
        <p:nvPicPr>
          <p:cNvPr id="2050" name="Picture 2" descr="https://persons-info.com/userfiles/image/persons/80000-90000/86000-87000/86205/DENESH_Zoltan_P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2868669" cy="291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9049" y="3164970"/>
            <a:ext cx="285631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4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510515" cy="279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5324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Дьёнеша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представляют собой набор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48 геометрических фигур, характеризуется четырьмя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признакми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четырех форм (треугольник, круг,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квадрат, прямоугольник);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трёх цветов (красный,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желтый, синий);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двух размеров (большой, маленький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двух видов толщины (толстый, тонкий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наборе нет ни одной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одинаковой фигуры.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4271" y="2831974"/>
            <a:ext cx="2732923" cy="35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8623"/>
            <a:ext cx="554461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логическими блоками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позволяют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формой, цветом, размером, толщиной объектов.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пространственные представления.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Развивать логическое мышление, представление о множестве,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операции над множествами (сравнение, разбиение,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классификация, абстрагирование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кодирование и декодирование инфор­мации).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Усвоить элементарные навыки алгоритмической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культуры мышления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Развивать умения выявлять свойства в объектах, называть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их, обобщать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объекты по их свойствам, объяснять сходства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различия объектов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обосновывать свои рассуждения.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Развивать познавательные процессы, мыслительные операции.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Воспитывать самостоятельность, инициативу, настойчивость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достижении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Развивать творческие способности, воображение,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фантазию, способности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моделированию и конструированию.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Развивать речь.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Успешно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овладеть основами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математики.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5832" y="346217"/>
            <a:ext cx="3140968" cy="3096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6155" y="3609024"/>
            <a:ext cx="288032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8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48965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РАБОТЫ С ЛОГИЧЕСКИМИ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БЛОКАМИ ДЬЕНЕША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Занятия (комплексные, интегрированные),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обеспечивающие наглядность, системность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доступность, смену деятельности.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Совместная и самостоятельная игровая деятельность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настольно-печатные, подвижные, сюжетно-ролевые игры).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подвижных играх (предметные ориентиры, обозначения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домиков, дорожек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лабиринтов);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настольно-печатные (изготовить карты к играм “Рассели жильцов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Найди место фигуре”);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сюжетно-ролевых играх: “Магазин” - деньги обозначаются блоками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Почта” - адрес на доме обозначается кодовыми карточками. Аналогично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Поезд” - билеты, места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3495" y="1553369"/>
            <a:ext cx="4149080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5400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Прежде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чем приступить к играм и упражнениям,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надо предоставить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детям возможность самостоятельно познакомиться с логическими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блоками.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процессе разнообразных манипуляций с блоками дети установят, что они имеют различную форму, цвет, размер, толщину.   Дети сначала осваивают умения выявлять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предметах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-одно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свойство (цвет, форму, размер, толщину), сравнивать, классифицировать и обобщать предметы по каждому из этих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свойств.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-сразу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двум свойствам (цвету и форме, форме и размеру, размеру и толщине и т. 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.),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трем (цвету, форме и размеру; форме, размеру и толщине; цвету, размеру и толщине)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четырем свойствам (цвету, форме, размеру и толщине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этом в одном и том же упражнении легко можно менять степень сложности задания с учетом возможностей 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5468" y="2137420"/>
            <a:ext cx="5445224" cy="28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3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504056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3-4 лет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блоки являются эталонами формы и цвета. Для них подойдут следующие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упражнения: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 фигуры такого же цвета(формы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такую же фигуру по форме (или по размеру).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Выложи дорожку”. Ребенку предлагают выложить дорожку так, чтобы рядом оказались фигуры одного цвета, или рядом оказались фигуры разной формы (одного размера и т.д., варианты по усмотрению) Выкладывать дорожки можно с опорой на схему(ориентация на один и два признака)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“Что изменилось”. Перед детьми выкладывают 3-5 фигур. Затем предлагают детям запомнить фигуры и закрыть глаза. Воспитатель убирает одну фигуру и предлагает детям ответить, что изменилось. Можно не убирать фигуру, а поменять местами или одну убрать, а другую добавить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“Третий лишний”. Выложите 3 фигуры, 2 из которых объединены одним признаком. Попросите ребенка ответить и объяснить, какая фигура лишняя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“Волшебный мешочек”. Все фигуры сложите в мешочек и предложите малышу выбрать все круглые (квадратные, треугольные) фигуры.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“Опиши”. Сложите все фигурки в мешок, предложите ребенку вытащить любую и описать ее, называю форму, цвет и размер. 8. “Чередование”. Выкладывание цепочки (последовательности): красная, желтая – круглая, прямоугольная – большая, маленькая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“Найди пару”. Каждой большой фигурке нужно найти в пару маленькую.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2833" y="1857367"/>
            <a:ext cx="5933650" cy="32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.ppt-online.org/files/slide/d/dvDiEXCONshMIB2nQa4wHeFurfAPmJxk5TLqyV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5184576" cy="306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828092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старших дошкольников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 с детьми старшего возраста понадобятся карточки-символы. Для каждого ребенка понадобятся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карточки: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обозначения формы: круг, квадрат, треугольник, прямоугольник;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обозначением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цвета : кляксы красная, синяя, желтая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обозначения размера: большая фигура обозначается домиком с окошком, а домик без окошка – маленькая фигура;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обозначения толщины: толстый и худой человечек.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18" y="3506670"/>
            <a:ext cx="3501008" cy="26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3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набор карточек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отрицаний: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 же карточки, но знаки перечеркнуты. Например: красная клякса перечеркнутая означает, что фигурка не красная. А значит она может быть синей или желтой. Перечеркнутый треугольник означает не треугольную фигурку ( квадратную, круглую или прямоугольную).</a:t>
            </a:r>
          </a:p>
        </p:txBody>
      </p:sp>
      <p:pic>
        <p:nvPicPr>
          <p:cNvPr id="8194" name="Picture 2" descr="https://arhivurokov.ru/kopilka/up/html/2017/04/15/k_58f24f6bbeb58/img_user_file_58f24f6c4397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8884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672" y="1966528"/>
            <a:ext cx="422108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7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669</TotalTime>
  <Words>885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Candara</vt:lpstr>
      <vt:lpstr>Symbol</vt:lpstr>
      <vt:lpstr>Times New Roman</vt:lpstr>
      <vt:lpstr>Wingdings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kseniagalkina@mail.ru</cp:lastModifiedBy>
  <cp:revision>20</cp:revision>
  <dcterms:created xsi:type="dcterms:W3CDTF">2018-05-23T09:47:06Z</dcterms:created>
  <dcterms:modified xsi:type="dcterms:W3CDTF">2022-03-10T10:02:04Z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532230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